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IFRS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International Financial Reporting Standards Overview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 to IFRS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IFRS stands for International Financial Reporting Standards.</a:t>
            </a:r>
          </a:p>
          <a:p>
            <a:r>
              <a:t>• It is a set of accounting standards developed by the IASB.</a:t>
            </a:r>
          </a:p>
          <a:p>
            <a:r>
              <a:t>• IFRS is designed to bring consistency, transparency, and efficiency in financial statements.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Objectives of IFRS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Ensure transparency and comparability of financial statements.</a:t>
            </a:r>
          </a:p>
          <a:p>
            <a:r>
              <a:t>• Enhance the quality of financial reporting.</a:t>
            </a:r>
          </a:p>
          <a:p>
            <a:r>
              <a:t>• Facilitate global trade and investment.</a:t>
            </a:r>
          </a:p>
          <a:p>
            <a:r>
              <a:t>• Provide a single set of high-quality accounting standards.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Major IFRS Standards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IFRS 1 – First-time Adoption of IFRS.</a:t>
            </a:r>
          </a:p>
          <a:p>
            <a:r>
              <a:t>• IFRS 9 – Financial Instruments.</a:t>
            </a:r>
          </a:p>
          <a:p>
            <a:r>
              <a:t>• IFRS 15 – Revenue from Contracts with Customers.</a:t>
            </a:r>
          </a:p>
          <a:p>
            <a:r>
              <a:t>• IFRS 16 – Leases.</a:t>
            </a:r>
          </a:p>
          <a:p>
            <a:r>
              <a:t>• IFRS 17 – Insurance Contracts.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IFRS is crucial for global financial transparency.</a:t>
            </a:r>
          </a:p>
          <a:p>
            <a:r>
              <a:t>• Adopting IFRS improves investor confidence.</a:t>
            </a:r>
          </a:p>
          <a:p>
            <a:r>
              <a:t>• Companies benefit from standardized reporting practices.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